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FAF"/>
    <a:srgbClr val="BA38F9"/>
    <a:srgbClr val="FF2500"/>
    <a:srgbClr val="FFFC02"/>
    <a:srgbClr val="FDF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6"/>
  </p:normalViewPr>
  <p:slideViewPr>
    <p:cSldViewPr snapToGrid="0" snapToObjects="1">
      <p:cViewPr>
        <p:scale>
          <a:sx n="84" d="100"/>
          <a:sy n="84" d="100"/>
        </p:scale>
        <p:origin x="110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800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194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204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024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9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545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556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13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75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970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903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275DB-01B6-6D45-9A7E-4F33AB2B70B8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B4109-E343-E44A-8AF3-E7DF776BB9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97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512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204238" y="272691"/>
            <a:ext cx="2190491" cy="3862374"/>
            <a:chOff x="1204238" y="272691"/>
            <a:chExt cx="2190491" cy="3862374"/>
          </a:xfrm>
        </p:grpSpPr>
        <p:sp>
          <p:nvSpPr>
            <p:cNvPr id="4" name="矩形 3"/>
            <p:cNvSpPr/>
            <p:nvPr/>
          </p:nvSpPr>
          <p:spPr>
            <a:xfrm>
              <a:off x="1204238" y="971985"/>
              <a:ext cx="381000" cy="381000"/>
            </a:xfrm>
            <a:prstGeom prst="rect">
              <a:avLst/>
            </a:prstGeom>
            <a:solidFill>
              <a:srgbClr val="FDFCA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4238" y="1619685"/>
              <a:ext cx="381000" cy="381000"/>
            </a:xfrm>
            <a:prstGeom prst="rect">
              <a:avLst/>
            </a:prstGeom>
            <a:solidFill>
              <a:srgbClr val="FFFC0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204238" y="2267385"/>
              <a:ext cx="381000" cy="381000"/>
            </a:xfrm>
            <a:prstGeom prst="rect">
              <a:avLst/>
            </a:prstGeom>
            <a:solidFill>
              <a:srgbClr val="FF25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204238" y="2915085"/>
              <a:ext cx="381000" cy="381000"/>
            </a:xfrm>
            <a:prstGeom prst="rect">
              <a:avLst/>
            </a:prstGeom>
            <a:solidFill>
              <a:srgbClr val="BA38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204238" y="3562785"/>
              <a:ext cx="381000" cy="381000"/>
            </a:xfrm>
            <a:prstGeom prst="rect">
              <a:avLst/>
            </a:prstGeom>
            <a:solidFill>
              <a:srgbClr val="071FA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648738" y="718745"/>
              <a:ext cx="1745991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11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12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31</a:t>
              </a:r>
              <a:endParaRPr kumimoji="1" lang="en-US" altLang="zh-TW" sz="3200" dirty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32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- 60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61 - 106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107 - 174</a:t>
              </a:r>
              <a:endParaRPr kumimoji="1" lang="en-US" altLang="zh-TW" sz="3200" dirty="0" smtClean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210287" y="272691"/>
              <a:ext cx="611065" cy="69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All</a:t>
              </a:r>
              <a:endParaRPr kumimoji="1" lang="en-US" altLang="zh-TW" sz="3200" dirty="0" smtClean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130040" y="718745"/>
            <a:ext cx="3962400" cy="5483936"/>
            <a:chOff x="4130040" y="718745"/>
            <a:chExt cx="3962400" cy="548393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9" t="10481" r="12240" b="9555"/>
            <a:stretch/>
          </p:blipFill>
          <p:spPr>
            <a:xfrm>
              <a:off x="4130040" y="718745"/>
              <a:ext cx="3962400" cy="5483936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040" y="718745"/>
              <a:ext cx="1035608" cy="1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85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1204238" y="272691"/>
            <a:ext cx="1885923" cy="3862374"/>
            <a:chOff x="1204238" y="272691"/>
            <a:chExt cx="1885923" cy="3862374"/>
          </a:xfrm>
        </p:grpSpPr>
        <p:sp>
          <p:nvSpPr>
            <p:cNvPr id="2" name="矩形 1"/>
            <p:cNvSpPr/>
            <p:nvPr/>
          </p:nvSpPr>
          <p:spPr>
            <a:xfrm>
              <a:off x="1204238" y="971985"/>
              <a:ext cx="381000" cy="381000"/>
            </a:xfrm>
            <a:prstGeom prst="rect">
              <a:avLst/>
            </a:prstGeom>
            <a:solidFill>
              <a:srgbClr val="FDFCA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204238" y="1619685"/>
              <a:ext cx="381000" cy="381000"/>
            </a:xfrm>
            <a:prstGeom prst="rect">
              <a:avLst/>
            </a:prstGeom>
            <a:solidFill>
              <a:srgbClr val="FFFC0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204238" y="2267385"/>
              <a:ext cx="381000" cy="381000"/>
            </a:xfrm>
            <a:prstGeom prst="rect">
              <a:avLst/>
            </a:prstGeom>
            <a:solidFill>
              <a:srgbClr val="FF25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4238" y="2915085"/>
              <a:ext cx="381000" cy="381000"/>
            </a:xfrm>
            <a:prstGeom prst="rect">
              <a:avLst/>
            </a:prstGeom>
            <a:solidFill>
              <a:srgbClr val="BA38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204238" y="3562785"/>
              <a:ext cx="381000" cy="381000"/>
            </a:xfrm>
            <a:prstGeom prst="rect">
              <a:avLst/>
            </a:prstGeom>
            <a:solidFill>
              <a:srgbClr val="071FA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48738" y="718745"/>
              <a:ext cx="1329210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/>
                <a:t>3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/>
                <a:t>4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/>
                <a:t>6</a:t>
              </a:r>
              <a:endParaRPr kumimoji="1" lang="en-US" altLang="zh-TW" sz="3200" dirty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/>
                <a:t>7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- 11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12</a:t>
              </a:r>
              <a:r>
                <a:rPr kumimoji="1" lang="en-US" altLang="zh-TW" sz="3200" dirty="0" smtClean="0"/>
                <a:t> - 17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18 - 23</a:t>
              </a:r>
              <a:endParaRPr kumimoji="1" lang="en-US" altLang="zh-TW" sz="3200" dirty="0" smtClean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210287" y="272691"/>
              <a:ext cx="1879874" cy="69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Basketball</a:t>
              </a:r>
              <a:endParaRPr kumimoji="1" lang="en-US" altLang="zh-TW" sz="3200" dirty="0" smtClean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130040" y="718745"/>
            <a:ext cx="3962400" cy="5483936"/>
            <a:chOff x="4130040" y="718745"/>
            <a:chExt cx="3962400" cy="548393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9" t="10481" r="12240" b="9555"/>
            <a:stretch/>
          </p:blipFill>
          <p:spPr>
            <a:xfrm>
              <a:off x="4130040" y="718745"/>
              <a:ext cx="3962400" cy="548393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040" y="718745"/>
              <a:ext cx="933002" cy="1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19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1204238" y="272691"/>
            <a:ext cx="1304802" cy="3862374"/>
            <a:chOff x="1204238" y="272691"/>
            <a:chExt cx="1304802" cy="3862374"/>
          </a:xfrm>
        </p:grpSpPr>
        <p:sp>
          <p:nvSpPr>
            <p:cNvPr id="2" name="矩形 1"/>
            <p:cNvSpPr/>
            <p:nvPr/>
          </p:nvSpPr>
          <p:spPr>
            <a:xfrm>
              <a:off x="1204238" y="971985"/>
              <a:ext cx="381000" cy="381000"/>
            </a:xfrm>
            <a:prstGeom prst="rect">
              <a:avLst/>
            </a:prstGeom>
            <a:solidFill>
              <a:srgbClr val="FDFCA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204238" y="1619685"/>
              <a:ext cx="381000" cy="381000"/>
            </a:xfrm>
            <a:prstGeom prst="rect">
              <a:avLst/>
            </a:prstGeom>
            <a:solidFill>
              <a:srgbClr val="FFFC0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204238" y="2267385"/>
              <a:ext cx="381000" cy="381000"/>
            </a:xfrm>
            <a:prstGeom prst="rect">
              <a:avLst/>
            </a:prstGeom>
            <a:solidFill>
              <a:srgbClr val="FF25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4238" y="2915085"/>
              <a:ext cx="381000" cy="381000"/>
            </a:xfrm>
            <a:prstGeom prst="rect">
              <a:avLst/>
            </a:prstGeom>
            <a:solidFill>
              <a:srgbClr val="BA38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204238" y="3562785"/>
              <a:ext cx="381000" cy="381000"/>
            </a:xfrm>
            <a:prstGeom prst="rect">
              <a:avLst/>
            </a:prstGeom>
            <a:solidFill>
              <a:srgbClr val="071FA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48738" y="718745"/>
              <a:ext cx="39305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</a:t>
              </a:r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2</a:t>
              </a:r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3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/>
                <a:t>4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5</a:t>
              </a:r>
              <a:endParaRPr kumimoji="1" lang="en-US" altLang="zh-TW" sz="3200" dirty="0" smtClean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210287" y="272691"/>
              <a:ext cx="1298753" cy="69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Boxing</a:t>
              </a:r>
              <a:endParaRPr kumimoji="1" lang="en-US" altLang="zh-TW" sz="3200" dirty="0" smtClean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130040" y="718745"/>
            <a:ext cx="3962400" cy="5483936"/>
            <a:chOff x="4130040" y="718745"/>
            <a:chExt cx="3962400" cy="548393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9" t="10481" r="12240" b="9555"/>
            <a:stretch/>
          </p:blipFill>
          <p:spPr>
            <a:xfrm>
              <a:off x="4130040" y="718745"/>
              <a:ext cx="3962400" cy="548393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040" y="718745"/>
              <a:ext cx="682452" cy="1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66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1204238" y="272691"/>
            <a:ext cx="1773710" cy="3862374"/>
            <a:chOff x="1204238" y="272691"/>
            <a:chExt cx="1773710" cy="3862374"/>
          </a:xfrm>
        </p:grpSpPr>
        <p:sp>
          <p:nvSpPr>
            <p:cNvPr id="2" name="矩形 1"/>
            <p:cNvSpPr/>
            <p:nvPr/>
          </p:nvSpPr>
          <p:spPr>
            <a:xfrm>
              <a:off x="1204238" y="971985"/>
              <a:ext cx="381000" cy="381000"/>
            </a:xfrm>
            <a:prstGeom prst="rect">
              <a:avLst/>
            </a:prstGeom>
            <a:solidFill>
              <a:srgbClr val="FDFCA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204238" y="1619685"/>
              <a:ext cx="381000" cy="381000"/>
            </a:xfrm>
            <a:prstGeom prst="rect">
              <a:avLst/>
            </a:prstGeom>
            <a:solidFill>
              <a:srgbClr val="FFFC0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204238" y="2267385"/>
              <a:ext cx="381000" cy="381000"/>
            </a:xfrm>
            <a:prstGeom prst="rect">
              <a:avLst/>
            </a:prstGeom>
            <a:solidFill>
              <a:srgbClr val="FF25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4238" y="2915085"/>
              <a:ext cx="381000" cy="381000"/>
            </a:xfrm>
            <a:prstGeom prst="rect">
              <a:avLst/>
            </a:prstGeom>
            <a:solidFill>
              <a:srgbClr val="BA38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204238" y="3562785"/>
              <a:ext cx="381000" cy="381000"/>
            </a:xfrm>
            <a:prstGeom prst="rect">
              <a:avLst/>
            </a:prstGeom>
            <a:solidFill>
              <a:srgbClr val="071FA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48738" y="718745"/>
              <a:ext cx="1329210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/>
                <a:t>2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/>
                <a:t>3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/>
                <a:t>5</a:t>
              </a:r>
              <a:endParaRPr kumimoji="1" lang="en-US" altLang="zh-TW" sz="3200" dirty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/>
                <a:t>6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- 8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/>
                <a:t>9</a:t>
              </a:r>
              <a:r>
                <a:rPr kumimoji="1" lang="en-US" altLang="zh-TW" sz="3200" dirty="0" smtClean="0"/>
                <a:t> - 12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13 - 16</a:t>
              </a:r>
              <a:endParaRPr kumimoji="1" lang="en-US" altLang="zh-TW" sz="3200" dirty="0" smtClean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210287" y="272691"/>
              <a:ext cx="1494320" cy="69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Concert</a:t>
              </a:r>
              <a:endParaRPr kumimoji="1" lang="en-US" altLang="zh-TW" sz="3200" dirty="0" smtClean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130040" y="718745"/>
            <a:ext cx="3962400" cy="5483936"/>
            <a:chOff x="4130040" y="718745"/>
            <a:chExt cx="3962400" cy="548393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9" t="10481" r="12240" b="9555"/>
            <a:stretch/>
          </p:blipFill>
          <p:spPr>
            <a:xfrm>
              <a:off x="4130040" y="718745"/>
              <a:ext cx="3962400" cy="548393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040" y="718745"/>
              <a:ext cx="859030" cy="1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93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1204238" y="272691"/>
            <a:ext cx="1565320" cy="3862374"/>
            <a:chOff x="1204238" y="272691"/>
            <a:chExt cx="1565320" cy="3862374"/>
          </a:xfrm>
        </p:grpSpPr>
        <p:sp>
          <p:nvSpPr>
            <p:cNvPr id="2" name="矩形 1"/>
            <p:cNvSpPr/>
            <p:nvPr/>
          </p:nvSpPr>
          <p:spPr>
            <a:xfrm>
              <a:off x="1204238" y="971985"/>
              <a:ext cx="381000" cy="381000"/>
            </a:xfrm>
            <a:prstGeom prst="rect">
              <a:avLst/>
            </a:prstGeom>
            <a:solidFill>
              <a:srgbClr val="FDFCA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204238" y="1619685"/>
              <a:ext cx="381000" cy="381000"/>
            </a:xfrm>
            <a:prstGeom prst="rect">
              <a:avLst/>
            </a:prstGeom>
            <a:solidFill>
              <a:srgbClr val="FFFC0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204238" y="2267385"/>
              <a:ext cx="381000" cy="381000"/>
            </a:xfrm>
            <a:prstGeom prst="rect">
              <a:avLst/>
            </a:prstGeom>
            <a:solidFill>
              <a:srgbClr val="FF25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4238" y="2915085"/>
              <a:ext cx="381000" cy="381000"/>
            </a:xfrm>
            <a:prstGeom prst="rect">
              <a:avLst/>
            </a:prstGeom>
            <a:solidFill>
              <a:srgbClr val="BA38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204238" y="3562785"/>
              <a:ext cx="381000" cy="381000"/>
            </a:xfrm>
            <a:prstGeom prst="rect">
              <a:avLst/>
            </a:prstGeom>
            <a:solidFill>
              <a:srgbClr val="071FA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48738" y="718745"/>
              <a:ext cx="1120820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2 - 3</a:t>
              </a:r>
              <a:endParaRPr kumimoji="1" lang="en-US" altLang="zh-TW" sz="3200" dirty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4 - 5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6 - 8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9 - 12</a:t>
              </a:r>
              <a:endParaRPr kumimoji="1" lang="en-US" altLang="zh-TW" sz="3200" dirty="0" smtClean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210287" y="272691"/>
              <a:ext cx="1264064" cy="69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Family</a:t>
              </a:r>
              <a:endParaRPr kumimoji="1" lang="en-US" altLang="zh-TW" sz="3200" dirty="0" smtClean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130040" y="718745"/>
            <a:ext cx="3962400" cy="5483936"/>
            <a:chOff x="4130040" y="718745"/>
            <a:chExt cx="3962400" cy="548393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9" t="10481" r="12240" b="9555"/>
            <a:stretch/>
          </p:blipFill>
          <p:spPr>
            <a:xfrm>
              <a:off x="4130040" y="718745"/>
              <a:ext cx="3962400" cy="548393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040" y="718745"/>
              <a:ext cx="770741" cy="1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747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1204238" y="272691"/>
            <a:ext cx="1773710" cy="3862374"/>
            <a:chOff x="1204238" y="272691"/>
            <a:chExt cx="1773710" cy="3862374"/>
          </a:xfrm>
        </p:grpSpPr>
        <p:sp>
          <p:nvSpPr>
            <p:cNvPr id="2" name="矩形 1"/>
            <p:cNvSpPr/>
            <p:nvPr/>
          </p:nvSpPr>
          <p:spPr>
            <a:xfrm>
              <a:off x="1204238" y="971985"/>
              <a:ext cx="381000" cy="381000"/>
            </a:xfrm>
            <a:prstGeom prst="rect">
              <a:avLst/>
            </a:prstGeom>
            <a:solidFill>
              <a:srgbClr val="FDFCA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204238" y="1619685"/>
              <a:ext cx="381000" cy="381000"/>
            </a:xfrm>
            <a:prstGeom prst="rect">
              <a:avLst/>
            </a:prstGeom>
            <a:solidFill>
              <a:srgbClr val="FFFC0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204238" y="2267385"/>
              <a:ext cx="381000" cy="381000"/>
            </a:xfrm>
            <a:prstGeom prst="rect">
              <a:avLst/>
            </a:prstGeom>
            <a:solidFill>
              <a:srgbClr val="FF25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4238" y="2915085"/>
              <a:ext cx="381000" cy="381000"/>
            </a:xfrm>
            <a:prstGeom prst="rect">
              <a:avLst/>
            </a:prstGeom>
            <a:solidFill>
              <a:srgbClr val="BA38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204238" y="3562785"/>
              <a:ext cx="381000" cy="381000"/>
            </a:xfrm>
            <a:prstGeom prst="rect">
              <a:avLst/>
            </a:prstGeom>
            <a:solidFill>
              <a:srgbClr val="071FA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48738" y="718745"/>
              <a:ext cx="1329210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/>
                <a:t>2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/>
                <a:t>3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/>
                <a:t>6</a:t>
              </a:r>
              <a:endParaRPr kumimoji="1" lang="en-US" altLang="zh-TW" sz="3200" dirty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/>
                <a:t>7</a:t>
              </a:r>
              <a:r>
                <a:rPr kumimoji="1" lang="zh-TW" altLang="en-US" sz="3200" dirty="0" smtClean="0"/>
                <a:t> </a:t>
              </a:r>
              <a:r>
                <a:rPr kumimoji="1" lang="en-US" altLang="zh-TW" sz="3200" dirty="0" smtClean="0"/>
                <a:t>- 11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12</a:t>
              </a:r>
              <a:r>
                <a:rPr kumimoji="1" lang="en-US" altLang="zh-TW" sz="3200" dirty="0" smtClean="0"/>
                <a:t> - 16</a:t>
              </a:r>
              <a:endParaRPr kumimoji="1" lang="en-US" altLang="zh-TW" sz="3200" dirty="0" smtClean="0"/>
            </a:p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17 - 22</a:t>
              </a:r>
              <a:endParaRPr kumimoji="1" lang="en-US" altLang="zh-TW" sz="3200" dirty="0" smtClean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210287" y="272691"/>
              <a:ext cx="1390573" cy="69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kumimoji="1" lang="en-US" altLang="zh-TW" sz="3200" dirty="0" smtClean="0"/>
                <a:t>Hockey</a:t>
              </a:r>
              <a:endParaRPr kumimoji="1" lang="en-US" altLang="zh-TW" sz="3200" dirty="0" smtClean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130040" y="718745"/>
            <a:ext cx="3962400" cy="5483936"/>
            <a:chOff x="4130040" y="718745"/>
            <a:chExt cx="3962400" cy="548393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9" t="10481" r="12240" b="9555"/>
            <a:stretch/>
          </p:blipFill>
          <p:spPr>
            <a:xfrm>
              <a:off x="4130040" y="718745"/>
              <a:ext cx="3962400" cy="548393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040" y="718745"/>
              <a:ext cx="859030" cy="1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84</Words>
  <Application>Microsoft Macintosh PowerPoint</Application>
  <PresentationFormat>寬螢幕</PresentationFormat>
  <Paragraphs>36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張宇聞</dc:creator>
  <cp:lastModifiedBy>張宇聞</cp:lastModifiedBy>
  <cp:revision>4</cp:revision>
  <dcterms:created xsi:type="dcterms:W3CDTF">2017-12-09T04:01:58Z</dcterms:created>
  <dcterms:modified xsi:type="dcterms:W3CDTF">2017-12-09T04:21:11Z</dcterms:modified>
</cp:coreProperties>
</file>